
<file path=[Content_Types].xml><?xml version="1.0" encoding="utf-8"?>
<Types xmlns="http://schemas.openxmlformats.org/package/2006/content-types">
  <Default Extension="jpeg" ContentType="image/jpeg"/>
  <Default Extension="png" ContentType="image/png"/>
  <Default Extension="rels" ContentType="application/vnd.openxmlformats-package.relationships+xml"/>
  <Default Extension="svg" ContentType="image/svg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4989" autoAdjust="0"/>
    <p:restoredTop sz="94660"/>
  </p:normalViewPr>
  <p:slideViewPr>
    <p:cSldViewPr snapToGrid="0">
      <p:cViewPr varScale="1">
        <p:scale>
          <a:sx n="96" d="100"/>
          <a:sy n="96" d="100"/>
        </p:scale>
        <p:origin x="102" y="21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media/image2.svg>
</file>

<file path=ppt/media/image3.png>
</file>

<file path=ppt/media/image4.svg>
</file>

<file path=ppt/media/image5.png>
</file>

<file path=ppt/media/image6.sv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89E92D-FD7B-4A03-93CE-311B7028B5D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99393A97-5149-493F-B12E-C5A99E6A56E9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AB6C1D7-259D-459C-AE07-93CB88B3E63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A32BA01-4D23-4AB0-A5DA-FEEE11DBF7F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72E133C-D426-4E74-8F69-B66E446C791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8772258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61039375-10CA-4716-BEC8-B9C6E39A33D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E58F9D08-FF40-4DE8-B59F-0A5EBCF7AC0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88BA2765-E0F0-47DF-B0BC-D006335FDAC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5095054B-0A5B-42C9-B1E9-3D5BC8709D2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6E995265-6B95-4EC0-8A8A-0E69A0E53B5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081208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5BFA03A4-DC3F-4CC3-AA0F-CBDC802F4963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56B1C746-2E6D-4E95-8E02-2DBF2374D1E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D12AD9B4-0AAD-495A-96CF-405B23DA01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69ACB571-E4F0-4946-B35B-C9FE295A8A5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3EFD118-C392-4DAB-B115-A29873888CCD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69098057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20DA9DA8-0E96-495A-BA36-7E4B018AE52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33161D9-6EAC-4CCB-86E1-A5D123638837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65388FF-9CEB-4BA0-94CD-53F845145F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127BED2-9E8F-4511-83AA-C13D744F027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4C4638A1-7E67-4625-A44B-F47769E26A7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66068831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5888F32-EA35-4240-9819-DE6B45726B1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3E49F77C-0310-4772-9273-D79D4D85A81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F019244-0162-4431-A0F2-D50A2A9105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C08D8E72-CD17-4D8F-B4A2-BF1B8AD27B6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7CE85844-C2AE-41FE-89A3-8D08DDAE0F0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49143008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F125EA6-5A1A-43E4-AC8E-9903C70D9CD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F1BF2814-6BD8-4EB4-9EB3-0BFF486B7397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0F70505-495E-4C32-8528-DA65FE2D3EEB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BD47A389-92BE-42AB-8A08-8D23EEBDE92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7B515C4A-3FEC-4C10-94CE-5EB048F9B58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D344449-0F32-4475-8FDD-33CA5A5EDDF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2427032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05933D2-E4D5-4E92-A5D7-C257E04F31E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C247CCCF-C0B0-4547-93B3-BC90B51A2A5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8019D2F-B7E5-4D58-A227-7F9CCE27C9D6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35C2F1FD-FF33-44D6-9029-630A9E193E35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9C437DCF-3D2C-4F80-9070-8C75FE0A7C57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0351A4F2-2ED8-4774-8489-017FCE21050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7E7D8180-860E-48C8-BD29-3AC6E63F9D2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E1B2942B-1348-4EB3-B341-7D47E0ED23B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07769125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07A05590-172A-4B87-B5C6-69A03C4DBBF0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A703AAF7-AD8D-459E-9F25-03798DD481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5BE1F4C9-D7CD-465B-8A55-66DD0745E94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C85518CB-F607-4E76-A52F-1F1E3D41306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59715011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0AC0DED4-E70A-4680-A218-2E9EFC9D04E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3F40DD55-145E-4EC6-B624-2C526BB7BA1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0738512E-DCEB-4DC3-9D2B-6885E69DB53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4080538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4232D0F-C422-462F-9CC5-8AC25E75F60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4FC5DFED-89E3-462C-A1B6-9428E1FB5B3A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B3DF1A87-D699-405A-90A5-7E87BEB7A3FB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19780FD4-622F-45D6-8D37-C014D85FB12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B73A7203-9C19-4D36-B15F-F750F35A193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4164264-C743-4D2F-AC29-7125A1E7829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79579655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8D929926-32C6-48E5-B571-4C37C3A65BC6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2758477A-0427-4390-95D6-12C0538E786D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F256706-BE90-48A3-ADD0-E1F9333B4AB5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9CAF6242-6B3E-44A5-BDCB-90EA32FC9CCF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C8D7B761-9D09-4840-8533-90967048E9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9DBFF816-12F2-4B62-B541-B93D4B5D85F1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72986343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63DA0D84-1143-4D2D-B11E-29470EA8064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1B3160E-6C89-42F4-852E-2F9F14E27DE1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EB18D40-E89B-4710-9104-A2B0984E124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53954DE-FF62-4238-B493-C9CC63387650}" type="datetimeFigureOut">
              <a:rPr lang="en-US" smtClean="0"/>
              <a:t>9/27/2020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E846EF49-E705-40FE-9B23-5F175CD045B7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1EF00DA3-733E-42D9-A7F1-06AB557A5496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DE53D928-221E-46AB-9D0A-38FBEE73C18C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25494094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svg"/><Relationship Id="rId7" Type="http://schemas.openxmlformats.org/officeDocument/2006/relationships/image" Target="../media/image6.svg"/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1.xml"/><Relationship Id="rId6" Type="http://schemas.openxmlformats.org/officeDocument/2006/relationships/image" Target="../media/image5.png"/><Relationship Id="rId5" Type="http://schemas.openxmlformats.org/officeDocument/2006/relationships/image" Target="../media/image4.svg"/><Relationship Id="rId4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" name="Graphic 4" descr="Pen">
            <a:extLst>
              <a:ext uri="{FF2B5EF4-FFF2-40B4-BE49-F238E27FC236}">
                <a16:creationId xmlns:a16="http://schemas.microsoft.com/office/drawing/2014/main" id="{C104CFE3-DD45-4263-B206-F5DEF50439C5}"/>
              </a:ext>
            </a:extLst>
          </p:cNvPr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3"/>
              </a:ext>
            </a:extLst>
          </a:blip>
          <a:stretch>
            <a:fillRect/>
          </a:stretch>
        </p:blipFill>
        <p:spPr>
          <a:xfrm>
            <a:off x="2174609" y="3765245"/>
            <a:ext cx="1823661" cy="1823661"/>
          </a:xfrm>
          <a:prstGeom prst="rect">
            <a:avLst/>
          </a:prstGeom>
        </p:spPr>
      </p:pic>
      <p:pic>
        <p:nvPicPr>
          <p:cNvPr id="7" name="Graphic 6" descr="Open folder">
            <a:extLst>
              <a:ext uri="{FF2B5EF4-FFF2-40B4-BE49-F238E27FC236}">
                <a16:creationId xmlns:a16="http://schemas.microsoft.com/office/drawing/2014/main" id="{3412735D-6405-420D-B2D8-668670C338DD}"/>
              </a:ext>
            </a:extLst>
          </p:cNvPr>
          <p:cNvPicPr>
            <a:picLocks noChangeAspect="1"/>
          </p:cNvPicPr>
          <p:nvPr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5"/>
              </a:ext>
            </a:extLst>
          </a:blip>
          <a:stretch>
            <a:fillRect/>
          </a:stretch>
        </p:blipFill>
        <p:spPr>
          <a:xfrm>
            <a:off x="5184169" y="47125"/>
            <a:ext cx="1823661" cy="1823661"/>
          </a:xfrm>
          <a:prstGeom prst="rect">
            <a:avLst/>
          </a:prstGeom>
        </p:spPr>
      </p:pic>
      <p:pic>
        <p:nvPicPr>
          <p:cNvPr id="9" name="Graphic 8" descr="Open folder">
            <a:extLst>
              <a:ext uri="{FF2B5EF4-FFF2-40B4-BE49-F238E27FC236}">
                <a16:creationId xmlns:a16="http://schemas.microsoft.com/office/drawing/2014/main" id="{7467704B-32F0-4844-8DF8-4343CE09950A}"/>
              </a:ext>
            </a:extLst>
          </p:cNvPr>
          <p:cNvPicPr>
            <a:picLocks noChangeAspect="1"/>
          </p:cNvPicPr>
          <p:nvPr/>
        </p:nvPicPr>
        <p:blipFill>
          <a:blip r:embed="rId6">
            <a:extLst>
              <a:ext uri="{28A0092B-C50C-407E-A947-70E740481C1C}">
                <a14:useLocalDpi xmlns:a14="http://schemas.microsoft.com/office/drawing/2010/main" val="0"/>
              </a:ext>
              <a:ext uri="{96DAC541-7B7A-43D3-8B79-37D633B846F1}">
                <asvg:svgBlip xmlns:asvg="http://schemas.microsoft.com/office/drawing/2016/SVG/main" r:embed="rId7"/>
              </a:ext>
            </a:extLst>
          </a:blip>
          <a:stretch>
            <a:fillRect/>
          </a:stretch>
        </p:blipFill>
        <p:spPr>
          <a:xfrm>
            <a:off x="8218175" y="3883628"/>
            <a:ext cx="1823661" cy="1823661"/>
          </a:xfrm>
          <a:prstGeom prst="rect">
            <a:avLst/>
          </a:prstGeom>
        </p:spPr>
      </p:pic>
      <p:sp>
        <p:nvSpPr>
          <p:cNvPr id="10" name="TextBox 9">
            <a:extLst>
              <a:ext uri="{FF2B5EF4-FFF2-40B4-BE49-F238E27FC236}">
                <a16:creationId xmlns:a16="http://schemas.microsoft.com/office/drawing/2014/main" id="{C357EAC6-2D44-40C4-82C5-8E86C8A704A2}"/>
              </a:ext>
            </a:extLst>
          </p:cNvPr>
          <p:cNvSpPr txBox="1"/>
          <p:nvPr/>
        </p:nvSpPr>
        <p:spPr>
          <a:xfrm>
            <a:off x="5126021" y="1686120"/>
            <a:ext cx="1939955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real directories</a:t>
            </a:r>
          </a:p>
        </p:txBody>
      </p:sp>
      <p:sp>
        <p:nvSpPr>
          <p:cNvPr id="12" name="TextBox 11">
            <a:extLst>
              <a:ext uri="{FF2B5EF4-FFF2-40B4-BE49-F238E27FC236}">
                <a16:creationId xmlns:a16="http://schemas.microsoft.com/office/drawing/2014/main" id="{4AF90B71-3607-4007-A674-39679452E610}"/>
              </a:ext>
            </a:extLst>
          </p:cNvPr>
          <p:cNvSpPr txBox="1"/>
          <p:nvPr/>
        </p:nvSpPr>
        <p:spPr>
          <a:xfrm>
            <a:off x="8025376" y="5522623"/>
            <a:ext cx="2209259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“fake” directories</a:t>
            </a:r>
          </a:p>
        </p:txBody>
      </p:sp>
      <p:sp>
        <p:nvSpPr>
          <p:cNvPr id="14" name="TextBox 13">
            <a:extLst>
              <a:ext uri="{FF2B5EF4-FFF2-40B4-BE49-F238E27FC236}">
                <a16:creationId xmlns:a16="http://schemas.microsoft.com/office/drawing/2014/main" id="{D57541CA-C799-4D86-8257-5006F74BF90E}"/>
              </a:ext>
            </a:extLst>
          </p:cNvPr>
          <p:cNvSpPr txBox="1"/>
          <p:nvPr/>
        </p:nvSpPr>
        <p:spPr>
          <a:xfrm>
            <a:off x="2163713" y="5707289"/>
            <a:ext cx="1410964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pPr algn="ctr"/>
            <a:r>
              <a:rPr lang="en-US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folder tree</a:t>
            </a:r>
          </a:p>
          <a:p>
            <a:pPr algn="ctr"/>
            <a:r>
              <a:rPr lang="en-US" b="1" dirty="0">
                <a:latin typeface="Open Sans" panose="020B0606030504020204" pitchFamily="34" charset="0"/>
                <a:ea typeface="Open Sans" panose="020B0606030504020204" pitchFamily="34" charset="0"/>
                <a:cs typeface="Open Sans" panose="020B0606030504020204" pitchFamily="34" charset="0"/>
              </a:rPr>
              <a:t>diagrams</a:t>
            </a:r>
          </a:p>
        </p:txBody>
      </p:sp>
      <p:sp>
        <p:nvSpPr>
          <p:cNvPr id="23" name="Freeform: Shape 22">
            <a:extLst>
              <a:ext uri="{FF2B5EF4-FFF2-40B4-BE49-F238E27FC236}">
                <a16:creationId xmlns:a16="http://schemas.microsoft.com/office/drawing/2014/main" id="{B9FADCBB-AAAD-419A-872D-F230E932833F}"/>
              </a:ext>
            </a:extLst>
          </p:cNvPr>
          <p:cNvSpPr/>
          <p:nvPr/>
        </p:nvSpPr>
        <p:spPr>
          <a:xfrm>
            <a:off x="7258775" y="1759226"/>
            <a:ext cx="1189486" cy="2256182"/>
          </a:xfrm>
          <a:custGeom>
            <a:avLst/>
            <a:gdLst>
              <a:gd name="connsiteX0" fmla="*/ 0 w 1894788"/>
              <a:gd name="connsiteY0" fmla="*/ 0 h 2884602"/>
              <a:gd name="connsiteX1" fmla="*/ 1536569 w 1894788"/>
              <a:gd name="connsiteY1" fmla="*/ 744717 h 2884602"/>
              <a:gd name="connsiteX2" fmla="*/ 1894788 w 1894788"/>
              <a:gd name="connsiteY2" fmla="*/ 2884602 h 28846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894788" h="2884602">
                <a:moveTo>
                  <a:pt x="0" y="0"/>
                </a:moveTo>
                <a:cubicBezTo>
                  <a:pt x="610385" y="131975"/>
                  <a:pt x="1220771" y="263950"/>
                  <a:pt x="1536569" y="744717"/>
                </a:cubicBezTo>
                <a:cubicBezTo>
                  <a:pt x="1852367" y="1225484"/>
                  <a:pt x="1701539" y="2556235"/>
                  <a:pt x="1894788" y="2884602"/>
                </a:cubicBezTo>
              </a:path>
            </a:pathLst>
          </a:custGeom>
          <a:noFill/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6" name="Freeform: Shape 25">
            <a:extLst>
              <a:ext uri="{FF2B5EF4-FFF2-40B4-BE49-F238E27FC236}">
                <a16:creationId xmlns:a16="http://schemas.microsoft.com/office/drawing/2014/main" id="{3B6BC9F5-F503-41E7-927B-3F0EBA0D2391}"/>
              </a:ext>
            </a:extLst>
          </p:cNvPr>
          <p:cNvSpPr/>
          <p:nvPr/>
        </p:nvSpPr>
        <p:spPr>
          <a:xfrm rot="10800000">
            <a:off x="7124124" y="1874098"/>
            <a:ext cx="1189486" cy="2256182"/>
          </a:xfrm>
          <a:custGeom>
            <a:avLst/>
            <a:gdLst>
              <a:gd name="connsiteX0" fmla="*/ 0 w 1894788"/>
              <a:gd name="connsiteY0" fmla="*/ 0 h 2884602"/>
              <a:gd name="connsiteX1" fmla="*/ 1536569 w 1894788"/>
              <a:gd name="connsiteY1" fmla="*/ 744717 h 2884602"/>
              <a:gd name="connsiteX2" fmla="*/ 1894788 w 1894788"/>
              <a:gd name="connsiteY2" fmla="*/ 2884602 h 28846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894788" h="2884602">
                <a:moveTo>
                  <a:pt x="0" y="0"/>
                </a:moveTo>
                <a:cubicBezTo>
                  <a:pt x="610385" y="131975"/>
                  <a:pt x="1220771" y="263950"/>
                  <a:pt x="1536569" y="744717"/>
                </a:cubicBezTo>
                <a:cubicBezTo>
                  <a:pt x="1852367" y="1225484"/>
                  <a:pt x="1701539" y="2556235"/>
                  <a:pt x="1894788" y="2884602"/>
                </a:cubicBezTo>
              </a:path>
            </a:pathLst>
          </a:custGeom>
          <a:noFill/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28" name="Freeform: Shape 27">
            <a:extLst>
              <a:ext uri="{FF2B5EF4-FFF2-40B4-BE49-F238E27FC236}">
                <a16:creationId xmlns:a16="http://schemas.microsoft.com/office/drawing/2014/main" id="{19CCB069-4E21-46BE-B9B0-8B3A3D0BC840}"/>
              </a:ext>
            </a:extLst>
          </p:cNvPr>
          <p:cNvSpPr/>
          <p:nvPr/>
        </p:nvSpPr>
        <p:spPr>
          <a:xfrm rot="16554364">
            <a:off x="5437869" y="3358284"/>
            <a:ext cx="1189486" cy="3848271"/>
          </a:xfrm>
          <a:custGeom>
            <a:avLst/>
            <a:gdLst>
              <a:gd name="connsiteX0" fmla="*/ 0 w 1894788"/>
              <a:gd name="connsiteY0" fmla="*/ 0 h 2884602"/>
              <a:gd name="connsiteX1" fmla="*/ 1536569 w 1894788"/>
              <a:gd name="connsiteY1" fmla="*/ 744717 h 2884602"/>
              <a:gd name="connsiteX2" fmla="*/ 1894788 w 1894788"/>
              <a:gd name="connsiteY2" fmla="*/ 2884602 h 28846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894788" h="2884602">
                <a:moveTo>
                  <a:pt x="0" y="0"/>
                </a:moveTo>
                <a:cubicBezTo>
                  <a:pt x="610385" y="131975"/>
                  <a:pt x="1220771" y="263950"/>
                  <a:pt x="1536569" y="744717"/>
                </a:cubicBezTo>
                <a:cubicBezTo>
                  <a:pt x="1852367" y="1225484"/>
                  <a:pt x="1701539" y="2556235"/>
                  <a:pt x="1894788" y="2884602"/>
                </a:cubicBezTo>
              </a:path>
            </a:pathLst>
          </a:custGeom>
          <a:noFill/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0" name="Freeform: Shape 29">
            <a:extLst>
              <a:ext uri="{FF2B5EF4-FFF2-40B4-BE49-F238E27FC236}">
                <a16:creationId xmlns:a16="http://schemas.microsoft.com/office/drawing/2014/main" id="{B5608D1A-88A1-4737-A1A1-D250E3290C10}"/>
              </a:ext>
            </a:extLst>
          </p:cNvPr>
          <p:cNvSpPr/>
          <p:nvPr/>
        </p:nvSpPr>
        <p:spPr>
          <a:xfrm rot="5754364">
            <a:off x="5303217" y="3473156"/>
            <a:ext cx="1189486" cy="3848271"/>
          </a:xfrm>
          <a:custGeom>
            <a:avLst/>
            <a:gdLst>
              <a:gd name="connsiteX0" fmla="*/ 0 w 1894788"/>
              <a:gd name="connsiteY0" fmla="*/ 0 h 2884602"/>
              <a:gd name="connsiteX1" fmla="*/ 1536569 w 1894788"/>
              <a:gd name="connsiteY1" fmla="*/ 744717 h 2884602"/>
              <a:gd name="connsiteX2" fmla="*/ 1894788 w 1894788"/>
              <a:gd name="connsiteY2" fmla="*/ 2884602 h 28846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894788" h="2884602">
                <a:moveTo>
                  <a:pt x="0" y="0"/>
                </a:moveTo>
                <a:cubicBezTo>
                  <a:pt x="610385" y="131975"/>
                  <a:pt x="1220771" y="263950"/>
                  <a:pt x="1536569" y="744717"/>
                </a:cubicBezTo>
                <a:cubicBezTo>
                  <a:pt x="1852367" y="1225484"/>
                  <a:pt x="1701539" y="2556235"/>
                  <a:pt x="1894788" y="2884602"/>
                </a:cubicBezTo>
              </a:path>
            </a:pathLst>
          </a:custGeom>
          <a:noFill/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2" name="Freeform: Shape 31">
            <a:extLst>
              <a:ext uri="{FF2B5EF4-FFF2-40B4-BE49-F238E27FC236}">
                <a16:creationId xmlns:a16="http://schemas.microsoft.com/office/drawing/2014/main" id="{E3285840-260F-4ED8-BA22-F402FF79BE12}"/>
              </a:ext>
            </a:extLst>
          </p:cNvPr>
          <p:cNvSpPr/>
          <p:nvPr/>
        </p:nvSpPr>
        <p:spPr>
          <a:xfrm rot="3556895">
            <a:off x="3895456" y="1698617"/>
            <a:ext cx="1189486" cy="1828603"/>
          </a:xfrm>
          <a:custGeom>
            <a:avLst/>
            <a:gdLst>
              <a:gd name="connsiteX0" fmla="*/ 0 w 1894788"/>
              <a:gd name="connsiteY0" fmla="*/ 0 h 2884602"/>
              <a:gd name="connsiteX1" fmla="*/ 1536569 w 1894788"/>
              <a:gd name="connsiteY1" fmla="*/ 744717 h 2884602"/>
              <a:gd name="connsiteX2" fmla="*/ 1894788 w 1894788"/>
              <a:gd name="connsiteY2" fmla="*/ 2884602 h 2884602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</a:cxnLst>
            <a:rect l="l" t="t" r="r" b="b"/>
            <a:pathLst>
              <a:path w="1894788" h="2884602">
                <a:moveTo>
                  <a:pt x="0" y="0"/>
                </a:moveTo>
                <a:cubicBezTo>
                  <a:pt x="610385" y="131975"/>
                  <a:pt x="1220771" y="263950"/>
                  <a:pt x="1536569" y="744717"/>
                </a:cubicBezTo>
                <a:cubicBezTo>
                  <a:pt x="1852367" y="1225484"/>
                  <a:pt x="1701539" y="2556235"/>
                  <a:pt x="1894788" y="2884602"/>
                </a:cubicBezTo>
              </a:path>
            </a:pathLst>
          </a:custGeom>
          <a:noFill/>
          <a:ln>
            <a:solidFill>
              <a:schemeClr val="bg1">
                <a:lumMod val="65000"/>
              </a:schemeClr>
            </a:solidFill>
            <a:tailEnd type="triangle"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35" name="TextBox 34">
            <a:extLst>
              <a:ext uri="{FF2B5EF4-FFF2-40B4-BE49-F238E27FC236}">
                <a16:creationId xmlns:a16="http://schemas.microsoft.com/office/drawing/2014/main" id="{8F29C9BC-02E1-48E2-9114-216F33CD8079}"/>
              </a:ext>
            </a:extLst>
          </p:cNvPr>
          <p:cNvSpPr txBox="1"/>
          <p:nvPr/>
        </p:nvSpPr>
        <p:spPr>
          <a:xfrm>
            <a:off x="6253530" y="3035101"/>
            <a:ext cx="2010487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FakeDir.realize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37" name="TextBox 36">
            <a:extLst>
              <a:ext uri="{FF2B5EF4-FFF2-40B4-BE49-F238E27FC236}">
                <a16:creationId xmlns:a16="http://schemas.microsoft.com/office/drawing/2014/main" id="{94AEBDFD-3B09-4477-BB99-77F4A0514EAB}"/>
              </a:ext>
            </a:extLst>
          </p:cNvPr>
          <p:cNvSpPr txBox="1"/>
          <p:nvPr/>
        </p:nvSpPr>
        <p:spPr>
          <a:xfrm>
            <a:off x="7872622" y="2238129"/>
            <a:ext cx="1151277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fakedir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39" name="TextBox 38">
            <a:extLst>
              <a:ext uri="{FF2B5EF4-FFF2-40B4-BE49-F238E27FC236}">
                <a16:creationId xmlns:a16="http://schemas.microsoft.com/office/drawing/2014/main" id="{CCF73B11-288B-401D-A822-419AF04D7D67}"/>
              </a:ext>
            </a:extLst>
          </p:cNvPr>
          <p:cNvSpPr txBox="1"/>
          <p:nvPr/>
        </p:nvSpPr>
        <p:spPr>
          <a:xfrm>
            <a:off x="5087185" y="4475823"/>
            <a:ext cx="2332690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fakedir_fromstring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41" name="TextBox 40">
            <a:extLst>
              <a:ext uri="{FF2B5EF4-FFF2-40B4-BE49-F238E27FC236}">
                <a16:creationId xmlns:a16="http://schemas.microsoft.com/office/drawing/2014/main" id="{65CB508F-9D6B-4090-9DAC-3F0FCC261641}"/>
              </a:ext>
            </a:extLst>
          </p:cNvPr>
          <p:cNvSpPr txBox="1"/>
          <p:nvPr/>
        </p:nvSpPr>
        <p:spPr>
          <a:xfrm>
            <a:off x="4926083" y="5546543"/>
            <a:ext cx="1903085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Fakedir.seedir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()</a:t>
            </a:r>
          </a:p>
        </p:txBody>
      </p:sp>
      <p:sp>
        <p:nvSpPr>
          <p:cNvPr id="43" name="TextBox 42">
            <a:extLst>
              <a:ext uri="{FF2B5EF4-FFF2-40B4-BE49-F238E27FC236}">
                <a16:creationId xmlns:a16="http://schemas.microsoft.com/office/drawing/2014/main" id="{DE3343E6-6142-427F-98AD-69BB36C2E01A}"/>
              </a:ext>
            </a:extLst>
          </p:cNvPr>
          <p:cNvSpPr txBox="1"/>
          <p:nvPr/>
        </p:nvSpPr>
        <p:spPr>
          <a:xfrm>
            <a:off x="4101593" y="2459029"/>
            <a:ext cx="1043876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sz="1400" b="1" dirty="0" err="1">
                <a:latin typeface="Courier New" panose="02070309020205020404" pitchFamily="49" charset="0"/>
                <a:cs typeface="Courier New" panose="02070309020205020404" pitchFamily="49" charset="0"/>
              </a:rPr>
              <a:t>seedir</a:t>
            </a:r>
            <a:r>
              <a:rPr lang="en-US" sz="1400" b="1" dirty="0">
                <a:latin typeface="Courier New" panose="02070309020205020404" pitchFamily="49" charset="0"/>
                <a:cs typeface="Courier New" panose="02070309020205020404" pitchFamily="49" charset="0"/>
              </a:rPr>
              <a:t>()</a:t>
            </a:r>
          </a:p>
        </p:txBody>
      </p:sp>
    </p:spTree>
    <p:extLst>
      <p:ext uri="{BB962C8B-B14F-4D97-AF65-F5344CB8AC3E}">
        <p14:creationId xmlns:p14="http://schemas.microsoft.com/office/powerpoint/2010/main" val="1260275914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14</TotalTime>
  <Words>25</Words>
  <Application>Microsoft Office PowerPoint</Application>
  <PresentationFormat>Widescreen</PresentationFormat>
  <Paragraphs>9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5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7" baseType="lpstr">
      <vt:lpstr>Arial</vt:lpstr>
      <vt:lpstr>Calibri</vt:lpstr>
      <vt:lpstr>Calibri Light</vt:lpstr>
      <vt:lpstr>Courier New</vt:lpstr>
      <vt:lpstr>Open Sans</vt:lpstr>
      <vt:lpstr>Office Theme</vt:lpstr>
      <vt:lpstr>PowerPoint Presentation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Earnest, Tom</dc:creator>
  <cp:lastModifiedBy>Earnest, Tom</cp:lastModifiedBy>
  <cp:revision>2</cp:revision>
  <dcterms:created xsi:type="dcterms:W3CDTF">2020-09-27T13:35:02Z</dcterms:created>
  <dcterms:modified xsi:type="dcterms:W3CDTF">2020-09-27T13:49:16Z</dcterms:modified>
</cp:coreProperties>
</file>

<file path=docProps/thumbnail.jpeg>
</file>